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550" y="13049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725" y="2876550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dzdzdzddzd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2025-04-25T14:04:50Z</dcterms:created>
  <dcterms:modified xsi:type="dcterms:W3CDTF">2025-04-25T14:04:50Z</dcterms:modified>
</cp:coreProperties>
</file>